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2261316"/>
          </a:xfrm>
        </p:spPr>
        <p:txBody>
          <a:bodyPr>
            <a:normAutofit/>
          </a:bodyPr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– </a:t>
            </a:r>
            <a:r>
              <a:rPr lang="en-US" dirty="0" err="1" smtClean="0"/>
              <a:t>Nghiên</a:t>
            </a:r>
            <a:r>
              <a:rPr lang="en-US" dirty="0" smtClean="0"/>
              <a:t> </a:t>
            </a:r>
            <a:r>
              <a:rPr lang="en-US" dirty="0" err="1" smtClean="0"/>
              <a:t>cứu</a:t>
            </a:r>
            <a:r>
              <a:rPr lang="en-US" dirty="0" smtClean="0"/>
              <a:t> </a:t>
            </a:r>
            <a:r>
              <a:rPr lang="en-US" dirty="0" err="1" smtClean="0"/>
              <a:t>khoa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quốc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4790/SYT-TCCB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dẫn</a:t>
            </a:r>
            <a:r>
              <a:rPr lang="en-US" dirty="0" smtClean="0"/>
              <a:t> </a:t>
            </a:r>
            <a:r>
              <a:rPr lang="en-US" dirty="0" err="1" smtClean="0"/>
              <a:t>cập</a:t>
            </a:r>
            <a:r>
              <a:rPr lang="en-US" dirty="0" smtClean="0"/>
              <a:t> </a:t>
            </a:r>
            <a:r>
              <a:rPr lang="en-US" dirty="0" err="1" smtClean="0"/>
              <a:t>nhật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y </a:t>
            </a:r>
            <a:r>
              <a:rPr lang="en-US" dirty="0" err="1" smtClean="0"/>
              <a:t>khoa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tục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, </a:t>
            </a:r>
            <a:r>
              <a:rPr lang="en-US" dirty="0" err="1" smtClean="0"/>
              <a:t>chữa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32/2023/TT-BYT </a:t>
            </a:r>
            <a:r>
              <a:rPr lang="en-US" dirty="0" err="1" smtClean="0"/>
              <a:t>ngày</a:t>
            </a:r>
            <a:r>
              <a:rPr lang="en-US" dirty="0" smtClean="0"/>
              <a:t> 31/12/2023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Y </a:t>
            </a:r>
            <a:r>
              <a:rPr lang="en-US" dirty="0" err="1" smtClean="0"/>
              <a:t>tế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7596/SYT-VP </a:t>
            </a:r>
            <a:r>
              <a:rPr lang="en-US" dirty="0" err="1" smtClean="0"/>
              <a:t>ngày</a:t>
            </a:r>
            <a:r>
              <a:rPr lang="en-US" dirty="0" smtClean="0"/>
              <a:t> 13/9/2023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Y </a:t>
            </a:r>
            <a:r>
              <a:rPr lang="en-US" dirty="0" err="1" smtClean="0"/>
              <a:t>tế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cập</a:t>
            </a:r>
            <a:r>
              <a:rPr lang="en-US" dirty="0" smtClean="0"/>
              <a:t> </a:t>
            </a:r>
            <a:r>
              <a:rPr lang="en-US" dirty="0" err="1" smtClean="0"/>
              <a:t>nhật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dẫn</a:t>
            </a:r>
            <a:r>
              <a:rPr lang="en-US" dirty="0" smtClean="0"/>
              <a:t> </a:t>
            </a:r>
            <a:r>
              <a:rPr lang="en-US" dirty="0" err="1" smtClean="0"/>
              <a:t>thủ</a:t>
            </a:r>
            <a:r>
              <a:rPr lang="en-US" dirty="0" smtClean="0"/>
              <a:t> </a:t>
            </a:r>
            <a:r>
              <a:rPr lang="en-US" dirty="0" err="1" smtClean="0"/>
              <a:t>tục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khách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ngoài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.</a:t>
            </a:r>
          </a:p>
          <a:p>
            <a:r>
              <a:rPr lang="vi-VN" dirty="0" smtClean="0"/>
              <a:t>H</a:t>
            </a:r>
            <a:r>
              <a:rPr lang="en-US" dirty="0" err="1" smtClean="0"/>
              <a:t>ướng</a:t>
            </a:r>
            <a:r>
              <a:rPr lang="en-US" dirty="0" smtClean="0"/>
              <a:t> </a:t>
            </a:r>
            <a:r>
              <a:rPr lang="en-US" dirty="0" err="1" smtClean="0"/>
              <a:t>dẫn</a:t>
            </a:r>
            <a:r>
              <a:rPr lang="en-US" dirty="0" smtClean="0"/>
              <a:t> s</a:t>
            </a:r>
            <a:r>
              <a:rPr lang="vi-VN" dirty="0" smtClean="0"/>
              <a:t>ố</a:t>
            </a:r>
            <a:r>
              <a:rPr lang="en-US" dirty="0" smtClean="0"/>
              <a:t> 8181</a:t>
            </a:r>
            <a:r>
              <a:rPr lang="vi-VN" dirty="0" smtClean="0"/>
              <a:t> </a:t>
            </a:r>
            <a:r>
              <a:rPr lang="vi-VN" dirty="0"/>
              <a:t>/HD-UBND </a:t>
            </a:r>
            <a:r>
              <a:rPr lang="vi-VN" dirty="0" smtClean="0"/>
              <a:t>ngày</a:t>
            </a:r>
            <a:r>
              <a:rPr lang="en-US" dirty="0" smtClean="0"/>
              <a:t> 16 </a:t>
            </a:r>
            <a:r>
              <a:rPr lang="vi-VN" dirty="0" smtClean="0"/>
              <a:t>tháng</a:t>
            </a:r>
            <a:r>
              <a:rPr lang="en-US" dirty="0" smtClean="0"/>
              <a:t> 12</a:t>
            </a:r>
            <a:r>
              <a:rPr lang="vi-VN" dirty="0" smtClean="0"/>
              <a:t> </a:t>
            </a:r>
            <a:r>
              <a:rPr lang="vi-VN" dirty="0"/>
              <a:t>năm 2024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Ủy</a:t>
            </a:r>
            <a:r>
              <a:rPr lang="en-US" dirty="0" smtClean="0"/>
              <a:t> ban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dân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phố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x</a:t>
            </a:r>
            <a:r>
              <a:rPr lang="vi-VN" dirty="0" smtClean="0"/>
              <a:t>ét, công nhận sáng kiến, hiệu quả áp dụng, khả năng nhân rộng và phạm vi ảnh hưởng của sáng kiến, đề tài khoa học và công nghệ</a:t>
            </a:r>
            <a:r>
              <a:rPr lang="vi-VN" dirty="0"/>
              <a:t>, đề án khoa học trên địa bàn Thành phố Hồ Chí Minh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Nghị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58/2022/NĐ-CP </a:t>
            </a:r>
            <a:r>
              <a:rPr lang="en-US" dirty="0" err="1" smtClean="0"/>
              <a:t>ngày</a:t>
            </a:r>
            <a:r>
              <a:rPr lang="en-US" dirty="0" smtClean="0"/>
              <a:t> 31/8/2022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đăng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phi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phủ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ngoài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Việt</a:t>
            </a:r>
            <a:r>
              <a:rPr lang="en-US" dirty="0" smtClean="0"/>
              <a:t> Nam.</a:t>
            </a:r>
          </a:p>
          <a:p>
            <a:pPr lvl="0"/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06/2020/QĐ-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21/02/2020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,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nghị</a:t>
            </a:r>
            <a:r>
              <a:rPr lang="en-US" dirty="0" smtClean="0"/>
              <a:t>,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quốc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Việt</a:t>
            </a:r>
            <a:r>
              <a:rPr lang="en-US" dirty="0" smtClean="0"/>
              <a:t> Nam.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199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HCDC powerpoint template</vt:lpstr>
      <vt:lpstr>NỘI DUNG ÔN TẬP Phòng Đào Tạo – Nghiên cứu khoa học và Hợp tác quốc tế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Dell</cp:lastModifiedBy>
  <cp:revision>16</cp:revision>
  <dcterms:created xsi:type="dcterms:W3CDTF">2024-11-15T03:58:35Z</dcterms:created>
  <dcterms:modified xsi:type="dcterms:W3CDTF">2025-01-07T18:00:27Z</dcterms:modified>
</cp:coreProperties>
</file>